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3" r:id="rId4"/>
    <p:sldId id="268" r:id="rId5"/>
    <p:sldId id="265" r:id="rId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97" autoAdjust="0"/>
    <p:restoredTop sz="94703" autoAdjust="0"/>
  </p:normalViewPr>
  <p:slideViewPr>
    <p:cSldViewPr>
      <p:cViewPr>
        <p:scale>
          <a:sx n="60" d="100"/>
          <a:sy n="60" d="100"/>
        </p:scale>
        <p:origin x="-105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3FF0519-6143-4B4F-94D8-83CB50C9C97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9E25D-74C9-401A-AFA8-3F45ADE53F33}" type="slidenum">
              <a:rPr lang="es-ES" altLang="en-US"/>
              <a:pPr>
                <a:spcBef>
                  <a:spcPct val="0"/>
                </a:spcBef>
              </a:pPr>
              <a:t>1</a:t>
            </a:fld>
            <a:endParaRPr lang="es-E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51F93-0EA9-4C6A-A436-C804B8770974}" type="slidenum">
              <a:rPr lang="es-ES" altLang="en-US"/>
              <a:pPr>
                <a:spcBef>
                  <a:spcPct val="0"/>
                </a:spcBef>
              </a:pPr>
              <a:t>2</a:t>
            </a:fld>
            <a:endParaRPr lang="es-E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804C8-65C2-427D-8AD8-5BB95414A502}" type="slidenum">
              <a:rPr lang="es-ES" altLang="en-US"/>
              <a:pPr>
                <a:spcBef>
                  <a:spcPct val="0"/>
                </a:spcBef>
              </a:pPr>
              <a:t>3</a:t>
            </a:fld>
            <a:endParaRPr lang="es-E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1A979A-1AD0-49EC-8513-A2C52259C213}" type="slidenum">
              <a:rPr lang="es-ES" altLang="en-US"/>
              <a:pPr>
                <a:spcBef>
                  <a:spcPct val="0"/>
                </a:spcBef>
              </a:pPr>
              <a:t>4</a:t>
            </a:fld>
            <a:endParaRPr lang="es-E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CB18D0-4BCF-4247-A2B5-446FBA4FAC4D}" type="slidenum">
              <a:rPr lang="es-ES" altLang="en-US"/>
              <a:pPr>
                <a:spcBef>
                  <a:spcPct val="0"/>
                </a:spcBef>
              </a:pPr>
              <a:t>5</a:t>
            </a:fld>
            <a:endParaRPr lang="es-E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2E4A-0A3B-4AA5-8220-4E71F2425F3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215157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F310-A99D-4F6C-9018-AC44F589F15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368895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7B87-0CA8-490E-9BD0-5FDCC523D35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214988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F9084-DC0F-443E-8FA0-43ABFB43917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111787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4412-92A5-47A5-A587-0B3FDACD851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65292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814E-F2EF-4152-99DB-FDC6026DC458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12843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CD0DB-9808-42FD-B549-4B8978D8D19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349776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28558-1303-4ABE-95F4-F79F42033C0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22241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509A1-C013-42DD-873F-7E07AEB5DF8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164736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78F9-D08F-4BC0-B1A0-FBBC9671F18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210816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4C631-D815-4260-8AD5-60F8D777004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359399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814F-A249-4744-963F-7BF190C4542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47913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F63007-F0E4-4509-AB6E-8440C629C13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"/>
            <a:ext cx="9138164" cy="54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4412-92A5-47A5-A587-0B3FDACD851B}" type="slidenum">
              <a:rPr lang="es-ES" altLang="en-US" smtClean="0"/>
              <a:pPr>
                <a:defRPr/>
              </a:pPr>
              <a:t>1</a:t>
            </a:fld>
            <a:endParaRPr lang="es-ES" altLang="en-US"/>
          </a:p>
        </p:txBody>
      </p:sp>
      <p:sp>
        <p:nvSpPr>
          <p:cNvPr id="5" name="4 CuadroTexto"/>
          <p:cNvSpPr txBox="1"/>
          <p:nvPr/>
        </p:nvSpPr>
        <p:spPr>
          <a:xfrm>
            <a:off x="142844" y="542926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   Un PROCESO ESTOCÁSTICO (o </a:t>
            </a:r>
            <a:r>
              <a:rPr lang="es-ES" dirty="0" err="1" smtClean="0"/>
              <a:t>random</a:t>
            </a:r>
            <a:r>
              <a:rPr lang="es-ES" dirty="0" smtClean="0"/>
              <a:t>, o aleatorio) es un fenómeno que </a:t>
            </a:r>
            <a:r>
              <a:rPr lang="es-ES" b="1" dirty="0" smtClean="0"/>
              <a:t>transcurre en el tiempo </a:t>
            </a:r>
            <a:r>
              <a:rPr lang="es-ES" dirty="0" smtClean="0"/>
              <a:t>y tiene asociada una variable aleatoria, en nuestro caso: </a:t>
            </a:r>
            <a:r>
              <a:rPr lang="es-ES" i="1" dirty="0" smtClean="0"/>
              <a:t>x(t).  </a:t>
            </a:r>
            <a:r>
              <a:rPr lang="es-ES" dirty="0" smtClean="0"/>
              <a:t>Cada "muestra" asociada al proceso estocástico no es un valor aislado de </a:t>
            </a:r>
            <a:r>
              <a:rPr lang="es-ES" i="1" dirty="0" smtClean="0"/>
              <a:t>x</a:t>
            </a:r>
            <a:r>
              <a:rPr lang="es-ES" dirty="0" smtClean="0"/>
              <a:t>, sino un trozo completo de señal en el tiempo.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8713788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14282" y="571480"/>
            <a:ext cx="71225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VALOR MEDIO </a:t>
            </a:r>
            <a:r>
              <a:rPr lang="es-ES" altLang="en-US" sz="1800" b="1" dirty="0" smtClean="0"/>
              <a:t>ESTADÍSTICO DE UN PROCESO ESTOCÁSTICO</a:t>
            </a:r>
            <a:endParaRPr lang="es-ES" altLang="en-US" sz="1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2</a:t>
            </a:fld>
            <a:endParaRPr lang="es-ES" altLang="en-US"/>
          </a:p>
        </p:txBody>
      </p:sp>
      <p:sp>
        <p:nvSpPr>
          <p:cNvPr id="6" name="5 CuadroTexto"/>
          <p:cNvSpPr txBox="1"/>
          <p:nvPr/>
        </p:nvSpPr>
        <p:spPr>
          <a:xfrm>
            <a:off x="0" y="10001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Si en un instante </a:t>
            </a:r>
            <a:r>
              <a:rPr lang="es-AR" i="1" dirty="0" smtClean="0"/>
              <a:t>t</a:t>
            </a:r>
            <a:r>
              <a:rPr lang="es-AR" i="1" baseline="-25000" dirty="0" smtClean="0"/>
              <a:t>1</a:t>
            </a:r>
            <a:r>
              <a:rPr lang="es-AR" dirty="0" smtClean="0"/>
              <a:t> se toma un valor particular de cada una de las n señales, se obtiene un conjunto de n valores: </a:t>
            </a:r>
            <a:r>
              <a:rPr lang="es-AR" i="1" dirty="0" smtClean="0"/>
              <a:t>x</a:t>
            </a:r>
            <a:r>
              <a:rPr lang="es-AR" i="1" baseline="-25000" dirty="0" smtClean="0"/>
              <a:t>1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), x</a:t>
            </a:r>
            <a:r>
              <a:rPr lang="es-AR" i="1" baseline="-25000" dirty="0" smtClean="0"/>
              <a:t>2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),… </a:t>
            </a:r>
            <a:r>
              <a:rPr lang="es-AR" i="1" dirty="0" err="1" smtClean="0"/>
              <a:t>x</a:t>
            </a:r>
            <a:r>
              <a:rPr lang="es-AR" i="1" baseline="-25000" dirty="0" err="1" smtClean="0"/>
              <a:t>n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 </a:t>
            </a:r>
            <a:r>
              <a:rPr lang="es-AR" dirty="0" smtClean="0"/>
              <a:t>cuyo valor medio es: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4621"/>
            <a:ext cx="9144000" cy="373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0"/>
            <a:ext cx="63357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3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571480"/>
            <a:ext cx="6858016" cy="41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4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584"/>
            <a:ext cx="9144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64480"/>
            <a:ext cx="87137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81525"/>
            <a:ext cx="88931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250825" y="4581525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Figura 1.2.1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5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28054</TotalTime>
  <Words>57</Words>
  <Application>Microsoft Office PowerPoint</Application>
  <PresentationFormat>Presentación en pantalla (4:3)</PresentationFormat>
  <Paragraphs>14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Diseño predeterminado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PROMEDIOS ESTADÍSTICOS</dc:title>
  <dc:creator>Usuario XP</dc:creator>
  <cp:lastModifiedBy>Manolo</cp:lastModifiedBy>
  <cp:revision>71</cp:revision>
  <dcterms:created xsi:type="dcterms:W3CDTF">2012-03-23T20:51:12Z</dcterms:created>
  <dcterms:modified xsi:type="dcterms:W3CDTF">2022-03-22T06:29:59Z</dcterms:modified>
</cp:coreProperties>
</file>