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CAE44-BCE2-4845-97AA-03EBD8B1D65D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33A1-A92A-45E6-94D2-8C3940C94C1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C5C207-0E5E-4F82-B5BC-2946D5935802}" type="slidenum">
              <a:rPr lang="es-ES" altLang="en-US"/>
              <a:pPr>
                <a:spcBef>
                  <a:spcPct val="0"/>
                </a:spcBef>
              </a:pPr>
              <a:t>1</a:t>
            </a:fld>
            <a:endParaRPr lang="es-E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9E25D-74C9-401A-AFA8-3F45ADE53F33}" type="slidenum">
              <a:rPr lang="es-ES" altLang="en-US"/>
              <a:pPr>
                <a:spcBef>
                  <a:spcPct val="0"/>
                </a:spcBef>
              </a:pPr>
              <a:t>2</a:t>
            </a:fld>
            <a:endParaRPr lang="es-E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551F93-0EA9-4C6A-A436-C804B8770974}" type="slidenum">
              <a:rPr lang="es-ES" altLang="en-US"/>
              <a:pPr>
                <a:spcBef>
                  <a:spcPct val="0"/>
                </a:spcBef>
              </a:pPr>
              <a:t>3</a:t>
            </a:fld>
            <a:endParaRPr lang="es-E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17A95D-E854-4A6D-9D3D-78D41F092D3D}" type="slidenum">
              <a:rPr lang="es-ES" altLang="en-US"/>
              <a:pPr>
                <a:spcBef>
                  <a:spcPct val="0"/>
                </a:spcBef>
              </a:pPr>
              <a:t>4</a:t>
            </a:fld>
            <a:endParaRPr lang="es-E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1D48B9-3C75-434E-85AA-6E9CCE786449}" type="slidenum">
              <a:rPr lang="es-ES" altLang="en-US"/>
              <a:pPr>
                <a:spcBef>
                  <a:spcPct val="0"/>
                </a:spcBef>
              </a:pPr>
              <a:t>5</a:t>
            </a:fld>
            <a:endParaRPr lang="es-E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35AF-9D37-4097-9A13-EE102A52B2A4}" type="slidenum">
              <a:rPr lang="es-ES" altLang="en-US"/>
              <a:pPr>
                <a:spcBef>
                  <a:spcPct val="0"/>
                </a:spcBef>
              </a:pPr>
              <a:t>6</a:t>
            </a:fld>
            <a:endParaRPr lang="es-E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DA2F0-4590-4D1A-8571-BFE56213A6D7}" type="slidenum">
              <a:rPr lang="es-ES" altLang="en-US"/>
              <a:pPr>
                <a:spcBef>
                  <a:spcPct val="0"/>
                </a:spcBef>
              </a:pPr>
              <a:t>7</a:t>
            </a:fld>
            <a:endParaRPr lang="es-E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12DE-CEB7-41C0-867C-3E718131DE15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99B1-2D41-41A3-8219-A4A0C6FCC78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altLang="en-US" smtClean="0"/>
              <a:t>PROMEDIOS ESTADÍSTICOS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2131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n-US" sz="2800" smtClean="0"/>
              <a:t>¿Cómo calcular la componente dc y el valor rms de una señal no expresable matematicamente?. P.ej : una señal de audio, video, etc.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F2E4A-0A3B-4AA5-8220-4E71F2425F35}" type="slidenum">
              <a:rPr lang="es-ES" altLang="en-US" smtClean="0"/>
              <a:pPr>
                <a:defRPr/>
              </a:pPr>
              <a:t>1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"/>
            <a:ext cx="9138164" cy="542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4412-92A5-47A5-A587-0B3FDACD851B}" type="slidenum">
              <a:rPr lang="es-ES" altLang="en-US" smtClean="0"/>
              <a:pPr>
                <a:defRPr/>
              </a:pPr>
              <a:t>2</a:t>
            </a:fld>
            <a:endParaRPr lang="es-ES" altLang="en-US"/>
          </a:p>
        </p:txBody>
      </p:sp>
      <p:sp>
        <p:nvSpPr>
          <p:cNvPr id="5" name="4 CuadroTexto"/>
          <p:cNvSpPr txBox="1"/>
          <p:nvPr/>
        </p:nvSpPr>
        <p:spPr>
          <a:xfrm>
            <a:off x="142844" y="542926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   Un PROCESO ESTOCÁSTICO </a:t>
            </a:r>
            <a:r>
              <a:rPr lang="es-ES" dirty="0" smtClean="0"/>
              <a:t>(o </a:t>
            </a:r>
            <a:r>
              <a:rPr lang="es-ES" dirty="0" err="1" smtClean="0"/>
              <a:t>random</a:t>
            </a:r>
            <a:r>
              <a:rPr lang="es-ES" dirty="0" smtClean="0"/>
              <a:t>, o aleatorio) es un fenómeno que </a:t>
            </a:r>
            <a:r>
              <a:rPr lang="es-ES" b="1" dirty="0" smtClean="0"/>
              <a:t>transcurre en el tiempo </a:t>
            </a:r>
            <a:r>
              <a:rPr lang="es-ES" dirty="0" smtClean="0"/>
              <a:t>y tiene asociada una variable aleatoria, en nuestro caso: </a:t>
            </a:r>
            <a:r>
              <a:rPr lang="es-ES" i="1" dirty="0" smtClean="0"/>
              <a:t>x(t). </a:t>
            </a:r>
            <a:r>
              <a:rPr lang="es-ES" i="1" dirty="0" smtClean="0"/>
              <a:t> </a:t>
            </a:r>
            <a:r>
              <a:rPr lang="es-ES" dirty="0" smtClean="0"/>
              <a:t>Cada </a:t>
            </a:r>
            <a:r>
              <a:rPr lang="es-ES" dirty="0" smtClean="0"/>
              <a:t>"muestra" asociada al proceso estocástico no es un </a:t>
            </a:r>
            <a:r>
              <a:rPr lang="es-ES" dirty="0" smtClean="0"/>
              <a:t>valor </a:t>
            </a:r>
            <a:r>
              <a:rPr lang="es-ES" dirty="0" smtClean="0"/>
              <a:t>aislado </a:t>
            </a:r>
            <a:r>
              <a:rPr lang="es-ES" dirty="0" smtClean="0"/>
              <a:t>de </a:t>
            </a:r>
            <a:r>
              <a:rPr lang="es-ES" i="1" dirty="0" smtClean="0"/>
              <a:t>x</a:t>
            </a:r>
            <a:r>
              <a:rPr lang="es-ES" dirty="0" smtClean="0"/>
              <a:t>, sino </a:t>
            </a:r>
            <a:r>
              <a:rPr lang="es-ES" dirty="0" smtClean="0"/>
              <a:t>un trozo completo de señal en el tiempo.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8713788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14282" y="571480"/>
            <a:ext cx="71225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VALOR MEDIO </a:t>
            </a:r>
            <a:r>
              <a:rPr lang="es-ES" altLang="en-US" sz="1800" b="1" dirty="0" smtClean="0"/>
              <a:t>ESTADÍSTICO DE UN PROCESO ESTOCÁSTICO</a:t>
            </a:r>
            <a:endParaRPr lang="es-ES" altLang="en-US" sz="1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3</a:t>
            </a:fld>
            <a:endParaRPr lang="es-ES" altLang="en-US"/>
          </a:p>
        </p:txBody>
      </p:sp>
      <p:sp>
        <p:nvSpPr>
          <p:cNvPr id="6" name="5 CuadroTexto"/>
          <p:cNvSpPr txBox="1"/>
          <p:nvPr/>
        </p:nvSpPr>
        <p:spPr>
          <a:xfrm>
            <a:off x="0" y="10001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Si en un instante </a:t>
            </a:r>
            <a:r>
              <a:rPr lang="es-AR" i="1" dirty="0" smtClean="0"/>
              <a:t>t</a:t>
            </a:r>
            <a:r>
              <a:rPr lang="es-AR" i="1" baseline="-25000" dirty="0" smtClean="0"/>
              <a:t>1</a:t>
            </a:r>
            <a:r>
              <a:rPr lang="es-AR" dirty="0" smtClean="0"/>
              <a:t> se toma un valor particular de cada una de las n señales, se obtiene un conjunto de n valores: </a:t>
            </a:r>
            <a:r>
              <a:rPr lang="es-AR" i="1" dirty="0" smtClean="0"/>
              <a:t>x</a:t>
            </a:r>
            <a:r>
              <a:rPr lang="es-AR" i="1" baseline="-25000" dirty="0" smtClean="0"/>
              <a:t>1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), x</a:t>
            </a:r>
            <a:r>
              <a:rPr lang="es-AR" i="1" baseline="-25000" dirty="0" smtClean="0"/>
              <a:t>2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),… </a:t>
            </a:r>
            <a:r>
              <a:rPr lang="es-AR" i="1" dirty="0" err="1" smtClean="0"/>
              <a:t>x</a:t>
            </a:r>
            <a:r>
              <a:rPr lang="es-AR" i="1" baseline="-25000" dirty="0" err="1" smtClean="0"/>
              <a:t>n</a:t>
            </a:r>
            <a:r>
              <a:rPr lang="es-AR" i="1" dirty="0" smtClean="0"/>
              <a:t>(t</a:t>
            </a:r>
            <a:r>
              <a:rPr lang="es-AR" i="1" baseline="-25000" dirty="0" smtClean="0"/>
              <a:t>1</a:t>
            </a:r>
            <a:r>
              <a:rPr lang="es-AR" i="1" dirty="0" smtClean="0"/>
              <a:t>) </a:t>
            </a:r>
            <a:r>
              <a:rPr lang="es-AR" dirty="0" smtClean="0"/>
              <a:t>cuyo valor medio es: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971550" y="333375"/>
            <a:ext cx="6824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n-US" sz="1800" b="1" dirty="0"/>
              <a:t>FUNCIÓN </a:t>
            </a:r>
            <a:r>
              <a:rPr lang="es-ES" altLang="en-US" sz="1800" b="1" dirty="0" smtClean="0"/>
              <a:t>DE </a:t>
            </a:r>
            <a:r>
              <a:rPr lang="es-ES" altLang="en-US" sz="1800" b="1" dirty="0"/>
              <a:t>PROBABILIDAD ACUMULATIVA</a:t>
            </a:r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91440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213100"/>
            <a:ext cx="32670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00438"/>
            <a:ext cx="4897438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4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424973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91440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81525"/>
            <a:ext cx="88931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5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424973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36838"/>
            <a:ext cx="86423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89363"/>
            <a:ext cx="8208962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6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8208962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9144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157788"/>
            <a:ext cx="43926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7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93</Words>
  <Application>Microsoft Office PowerPoint</Application>
  <PresentationFormat>Presentación en pantalla (4:3)</PresentationFormat>
  <Paragraphs>20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PROMEDIOS ESTADÍSTICOS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PROMEDIOS ESTADÍSTICOS</dc:title>
  <dc:creator>Manolo</dc:creator>
  <cp:lastModifiedBy>Manolo</cp:lastModifiedBy>
  <cp:revision>1</cp:revision>
  <dcterms:created xsi:type="dcterms:W3CDTF">2021-03-25T02:47:06Z</dcterms:created>
  <dcterms:modified xsi:type="dcterms:W3CDTF">2021-03-25T02:59:22Z</dcterms:modified>
</cp:coreProperties>
</file>