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16C2B-670A-4C60-973E-0B13914A9190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C6FB6-2FFC-4444-8197-57D4EDEBAED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4D18-67AC-4831-AA80-061E0807C390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CE4-C729-4645-BD03-AB3D36A3AF29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9B15-EFCC-4591-8C9F-6E266A12E2A6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E29D-6287-414F-AEBF-701EDD01B120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064B-C05F-49E8-B6DE-88120EB2A492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4CB-6FC2-49E8-B1AE-C5E1EF97ED3C}" type="datetime1">
              <a:rPr lang="es-ES" smtClean="0"/>
              <a:t>23/03/2021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A9BC-111E-4437-8CF4-EE5FD3D5746B}" type="datetime1">
              <a:rPr lang="es-ES" smtClean="0"/>
              <a:t>23/03/2021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46A9-B69A-40A4-95D8-08AF9074089C}" type="datetime1">
              <a:rPr lang="es-ES" smtClean="0"/>
              <a:t>23/03/2021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80DD-3C65-4679-8F6D-54AE8759F827}" type="datetime1">
              <a:rPr lang="es-ES" smtClean="0"/>
              <a:t>23/03/2021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63FF-B4A8-463D-B03F-69BC5BE1264A}" type="datetime1">
              <a:rPr lang="es-ES" smtClean="0"/>
              <a:t>23/03/2021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6E14-7226-4677-8282-9C3DCDC082EA}" type="datetime1">
              <a:rPr lang="es-ES" smtClean="0"/>
              <a:t>23/03/2021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AE11-10CD-4097-A7A2-B936BCDF4F0D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3558-5FA0-414D-8008-400812B13F0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49275"/>
            <a:ext cx="74898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166813" y="3232150"/>
            <a:ext cx="765333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Ejemplo de señales aleatorias: audio, video, </a:t>
            </a:r>
            <a:r>
              <a:rPr lang="es-ES" altLang="en-US" sz="1800" dirty="0" err="1"/>
              <a:t>etc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 smtClean="0"/>
              <a:t>Veremos </a:t>
            </a:r>
            <a:r>
              <a:rPr lang="es-ES" altLang="en-US" sz="1800" dirty="0"/>
              <a:t>que </a:t>
            </a:r>
            <a:r>
              <a:rPr lang="es-ES" altLang="en-US" sz="1800" dirty="0" smtClean="0"/>
              <a:t>las  medidas </a:t>
            </a:r>
            <a:r>
              <a:rPr lang="es-ES" altLang="en-US" sz="1800" dirty="0"/>
              <a:t>de estas </a:t>
            </a:r>
            <a:r>
              <a:rPr lang="es-ES" altLang="en-US" sz="1800" dirty="0" smtClean="0"/>
              <a:t>señales de mayor interés</a:t>
            </a:r>
            <a:r>
              <a:rPr lang="es-ES" altLang="en-US" sz="1800" b="1" dirty="0" smtClean="0"/>
              <a:t>: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(</a:t>
            </a:r>
            <a:r>
              <a:rPr lang="es-ES" altLang="en-US" sz="1800" b="1" dirty="0" err="1" smtClean="0"/>
              <a:t>dc</a:t>
            </a:r>
            <a:r>
              <a:rPr lang="es-ES" altLang="en-US" sz="1800" b="1" dirty="0" smtClean="0"/>
              <a:t> ó </a:t>
            </a:r>
            <a:r>
              <a:rPr lang="es-ES" altLang="en-US" sz="1800" b="1" dirty="0" err="1" smtClean="0"/>
              <a:t>ac</a:t>
            </a:r>
            <a:r>
              <a:rPr lang="es-ES" altLang="en-US" sz="1800" b="1" dirty="0"/>
              <a:t>)</a:t>
            </a:r>
            <a:r>
              <a:rPr lang="es-ES" altLang="en-US" sz="1800" b="1" dirty="0" smtClean="0"/>
              <a:t> </a:t>
            </a:r>
            <a:r>
              <a:rPr lang="es-ES" altLang="en-US" sz="1800" b="1" dirty="0"/>
              <a:t>valor eficaz, energía y potencia </a:t>
            </a:r>
            <a:r>
              <a:rPr lang="es-ES" altLang="en-US" sz="1800" u="sng" dirty="0"/>
              <a:t>son medidas estadísticas</a:t>
            </a:r>
            <a:r>
              <a:rPr lang="es-ES" altLang="en-US" sz="1800" b="1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Se calculan encontrando algún </a:t>
            </a:r>
            <a:r>
              <a:rPr lang="es-ES" altLang="en-US" sz="1800" b="1" smtClean="0"/>
              <a:t>valor medio, </a:t>
            </a:r>
            <a:r>
              <a:rPr lang="es-ES" altLang="en-US" sz="1800" b="1" dirty="0" smtClean="0"/>
              <a:t>y la desviación </a:t>
            </a:r>
            <a:r>
              <a:rPr lang="es-ES" altLang="en-US" sz="1800" b="1" dirty="0"/>
              <a:t>estándar.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51847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785794"/>
            <a:ext cx="42481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1212" y="857232"/>
            <a:ext cx="4522788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4"/>
            <a:ext cx="809225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886" y="3571876"/>
            <a:ext cx="6605856" cy="328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857232"/>
            <a:ext cx="8810711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4071942"/>
            <a:ext cx="8858353" cy="199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849630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34050"/>
            <a:ext cx="82089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26035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600" b="1" dirty="0"/>
              <a:t>POTENCIA Y </a:t>
            </a:r>
            <a:r>
              <a:rPr lang="es-ES" altLang="en-US" sz="1600" b="1" dirty="0" smtClean="0"/>
              <a:t>ENERGÍA </a:t>
            </a:r>
            <a:r>
              <a:rPr lang="es-ES" altLang="en-US" sz="1600" b="1" dirty="0"/>
              <a:t>DE SEÑALES, </a:t>
            </a:r>
            <a:r>
              <a:rPr lang="es-ES" altLang="en-US" sz="1600" b="1" dirty="0" smtClean="0"/>
              <a:t>RELACIÓN </a:t>
            </a:r>
            <a:r>
              <a:rPr lang="es-ES" altLang="en-US" sz="1600" b="1" dirty="0"/>
              <a:t>CON LOS PROMEDIOS TEMPORALES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900113" y="260350"/>
            <a:ext cx="714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/>
              <a:t>POTENCIA DE LAS COMPONENTES DE ALTERNA Y CONTINUA</a:t>
            </a: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1643050"/>
            <a:ext cx="9644099" cy="209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78486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4075" y="825500"/>
            <a:ext cx="5256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sz="1800" b="1"/>
              <a:t>POTENCIA DE LA SUMA DE SEÑALES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63575" y="712788"/>
            <a:ext cx="514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Calcular el valor medio, eficaz y eficaz de alterna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34067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63575" y="712788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EJEMPLO: Calcular el valor medio, eficaz y eficaz de alterna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96975"/>
            <a:ext cx="3336925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57563"/>
            <a:ext cx="6911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EJEMPLO: Calcular el valor medio, eficaz y eficaz de alterna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49688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7345362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73675"/>
            <a:ext cx="5095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013325"/>
            <a:ext cx="26955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CuadroTexto 1"/>
          <p:cNvSpPr txBox="1">
            <a:spLocks noChangeArrowheads="1"/>
          </p:cNvSpPr>
          <p:nvPr/>
        </p:nvSpPr>
        <p:spPr bwMode="auto">
          <a:xfrm>
            <a:off x="7262813" y="2997200"/>
            <a:ext cx="144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AR" altLang="en-US" sz="1200" b="1">
                <a:solidFill>
                  <a:srgbClr val="FFC000"/>
                </a:solidFill>
              </a:rPr>
              <a:t>Cero en este caso</a:t>
            </a:r>
            <a:endParaRPr lang="en-US" altLang="en-US" sz="1200" b="1">
              <a:solidFill>
                <a:srgbClr val="FFC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</Words>
  <Application>Microsoft Office PowerPoint</Application>
  <PresentationFormat>Presentación en pantalla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1</cp:revision>
  <dcterms:created xsi:type="dcterms:W3CDTF">2021-03-24T02:23:18Z</dcterms:created>
  <dcterms:modified xsi:type="dcterms:W3CDTF">2021-03-24T02:24:22Z</dcterms:modified>
</cp:coreProperties>
</file>