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26F1E-51E7-4546-8C25-9DA9A60C15A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176CA-AF12-4550-B1BC-AFF1E136401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7804C8-65C2-427D-8AD8-5BB95414A502}" type="slidenum">
              <a:rPr lang="es-ES" altLang="en-US"/>
              <a:pPr>
                <a:spcBef>
                  <a:spcPct val="0"/>
                </a:spcBef>
              </a:pPr>
              <a:t>1</a:t>
            </a:fld>
            <a:endParaRPr lang="es-E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7320C7-E52A-4C06-AF68-93C9331113FF}" type="slidenum">
              <a:rPr lang="es-ES" altLang="en-US"/>
              <a:pPr>
                <a:spcBef>
                  <a:spcPct val="0"/>
                </a:spcBef>
              </a:pPr>
              <a:t>2</a:t>
            </a:fld>
            <a:endParaRPr lang="es-E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CB18D0-4BCF-4247-A2B5-446FBA4FAC4D}" type="slidenum">
              <a:rPr lang="es-ES" altLang="en-US"/>
              <a:pPr>
                <a:spcBef>
                  <a:spcPct val="0"/>
                </a:spcBef>
              </a:pPr>
              <a:t>3</a:t>
            </a:fld>
            <a:endParaRPr lang="es-E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8B3EA4-87A9-485F-B241-4497B3666171}" type="slidenum">
              <a:rPr lang="es-ES" altLang="en-US"/>
              <a:pPr>
                <a:spcBef>
                  <a:spcPct val="0"/>
                </a:spcBef>
              </a:pPr>
              <a:t>4</a:t>
            </a:fld>
            <a:endParaRPr lang="es-E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7F79-83E4-41F2-A541-E8E10334B9E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7F79-83E4-41F2-A541-E8E10334B9E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7F79-83E4-41F2-A541-E8E10334B9E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7F79-83E4-41F2-A541-E8E10334B9E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7F79-83E4-41F2-A541-E8E10334B9E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7F79-83E4-41F2-A541-E8E10334B9E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7F79-83E4-41F2-A541-E8E10334B9E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7F79-83E4-41F2-A541-E8E10334B9E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7F79-83E4-41F2-A541-E8E10334B9E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7F79-83E4-41F2-A541-E8E10334B9E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7F79-83E4-41F2-A541-E8E10334B9E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FE596-6CDF-47E6-8807-E1952158D2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47F79-83E4-41F2-A541-E8E10334B9E4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FE596-6CDF-47E6-8807-E1952158D23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35313"/>
            <a:ext cx="9144000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60350"/>
            <a:ext cx="633571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1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755650" y="404813"/>
            <a:ext cx="6975475" cy="1320800"/>
            <a:chOff x="476" y="527"/>
            <a:chExt cx="4394" cy="832"/>
          </a:xfrm>
        </p:grpSpPr>
        <p:graphicFrame>
          <p:nvGraphicFramePr>
            <p:cNvPr id="34829" name="Object 6"/>
            <p:cNvGraphicFramePr>
              <a:graphicFrameLocks noChangeAspect="1"/>
            </p:cNvGraphicFramePr>
            <p:nvPr/>
          </p:nvGraphicFramePr>
          <p:xfrm>
            <a:off x="3152" y="572"/>
            <a:ext cx="1718" cy="707"/>
          </p:xfrm>
          <a:graphic>
            <a:graphicData uri="http://schemas.openxmlformats.org/presentationml/2006/ole">
              <p:oleObj spid="_x0000_s1026" name="Ecuación" r:id="rId4" imgW="1143000" imgH="469900" progId="Equation.3">
                <p:embed/>
              </p:oleObj>
            </a:graphicData>
          </a:graphic>
        </p:graphicFrame>
        <p:graphicFrame>
          <p:nvGraphicFramePr>
            <p:cNvPr id="34830" name="Object 7"/>
            <p:cNvGraphicFramePr>
              <a:graphicFrameLocks noChangeAspect="1"/>
            </p:cNvGraphicFramePr>
            <p:nvPr/>
          </p:nvGraphicFramePr>
          <p:xfrm>
            <a:off x="476" y="527"/>
            <a:ext cx="1710" cy="832"/>
          </p:xfrm>
          <a:graphic>
            <a:graphicData uri="http://schemas.openxmlformats.org/presentationml/2006/ole">
              <p:oleObj spid="_x0000_s1027" name="Ecuación" r:id="rId5" imgW="965200" imgH="469900" progId="Equation.3">
                <p:embed/>
              </p:oleObj>
            </a:graphicData>
          </a:graphic>
        </p:graphicFrame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95288" y="1916113"/>
            <a:ext cx="3455987" cy="865187"/>
            <a:chOff x="340" y="2568"/>
            <a:chExt cx="3528" cy="695"/>
          </a:xfrm>
        </p:grpSpPr>
        <p:graphicFrame>
          <p:nvGraphicFramePr>
            <p:cNvPr id="34827" name="Object 8"/>
            <p:cNvGraphicFramePr>
              <a:graphicFrameLocks noChangeAspect="1"/>
            </p:cNvGraphicFramePr>
            <p:nvPr/>
          </p:nvGraphicFramePr>
          <p:xfrm>
            <a:off x="340" y="2568"/>
            <a:ext cx="1995" cy="695"/>
          </p:xfrm>
          <a:graphic>
            <a:graphicData uri="http://schemas.openxmlformats.org/presentationml/2006/ole">
              <p:oleObj spid="_x0000_s1028" name="Ecuación" r:id="rId6" imgW="875920" imgH="304668" progId="Equation.3">
                <p:embed/>
              </p:oleObj>
            </a:graphicData>
          </a:graphic>
        </p:graphicFrame>
        <p:sp>
          <p:nvSpPr>
            <p:cNvPr id="34828" name="Text Box 9"/>
            <p:cNvSpPr txBox="1">
              <a:spLocks noChangeArrowheads="1"/>
            </p:cNvSpPr>
            <p:nvPr/>
          </p:nvSpPr>
          <p:spPr bwMode="auto">
            <a:xfrm>
              <a:off x="2609" y="2795"/>
              <a:ext cx="1259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n-US" sz="1800" b="1"/>
                <a:t>Varianza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00563" y="1700213"/>
            <a:ext cx="3816350" cy="893762"/>
            <a:chOff x="1111" y="2623"/>
            <a:chExt cx="4309" cy="930"/>
          </a:xfrm>
        </p:grpSpPr>
        <p:graphicFrame>
          <p:nvGraphicFramePr>
            <p:cNvPr id="34825" name="Object 11"/>
            <p:cNvGraphicFramePr>
              <a:graphicFrameLocks noChangeAspect="1"/>
            </p:cNvGraphicFramePr>
            <p:nvPr/>
          </p:nvGraphicFramePr>
          <p:xfrm>
            <a:off x="1111" y="2623"/>
            <a:ext cx="2177" cy="824"/>
          </p:xfrm>
          <a:graphic>
            <a:graphicData uri="http://schemas.openxmlformats.org/presentationml/2006/ole">
              <p:oleObj spid="_x0000_s1029" name="Ecuación" r:id="rId7" imgW="939392" imgH="355446" progId="Equation.3">
                <p:embed/>
              </p:oleObj>
            </a:graphicData>
          </a:graphic>
        </p:graphicFrame>
        <p:sp>
          <p:nvSpPr>
            <p:cNvPr id="34826" name="Text Box 12"/>
            <p:cNvSpPr txBox="1">
              <a:spLocks noChangeArrowheads="1"/>
            </p:cNvSpPr>
            <p:nvPr/>
          </p:nvSpPr>
          <p:spPr bwMode="auto">
            <a:xfrm>
              <a:off x="3662" y="2886"/>
              <a:ext cx="1758" cy="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n-US" sz="1800" b="1"/>
                <a:t>Desviación standard</a:t>
              </a:r>
            </a:p>
          </p:txBody>
        </p:sp>
      </p:grpSp>
      <p:sp>
        <p:nvSpPr>
          <p:cNvPr id="34821" name="Text Box 17"/>
          <p:cNvSpPr txBox="1">
            <a:spLocks noChangeArrowheads="1"/>
          </p:cNvSpPr>
          <p:nvPr/>
        </p:nvSpPr>
        <p:spPr bwMode="auto">
          <a:xfrm>
            <a:off x="1535113" y="4005263"/>
            <a:ext cx="64928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/>
              <a:t>PROMEDIOS TEMPORALES Y ESTADÍSTICA de señales eléctricas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1800" b="1"/>
              <a:t>¿siempre se cumplen las siguientes igualdades ?. Bajo qué condiciones se cumplen ?</a:t>
            </a:r>
          </a:p>
        </p:txBody>
      </p:sp>
      <p:pic>
        <p:nvPicPr>
          <p:cNvPr id="34822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75" y="5191125"/>
            <a:ext cx="5159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 Box 16"/>
          <p:cNvSpPr txBox="1">
            <a:spLocks noChangeArrowheads="1"/>
          </p:cNvSpPr>
          <p:nvPr/>
        </p:nvSpPr>
        <p:spPr bwMode="auto">
          <a:xfrm>
            <a:off x="1490663" y="3201988"/>
            <a:ext cx="5745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>
                <a:solidFill>
                  <a:schemeClr val="folHlink"/>
                </a:solidFill>
              </a:rPr>
              <a:t>Relación con los valores eléctricos de una señal</a:t>
            </a:r>
          </a:p>
        </p:txBody>
      </p:sp>
      <p:sp>
        <p:nvSpPr>
          <p:cNvPr id="34824" name="Text Box 17"/>
          <p:cNvSpPr txBox="1">
            <a:spLocks noChangeArrowheads="1"/>
          </p:cNvSpPr>
          <p:nvPr/>
        </p:nvSpPr>
        <p:spPr bwMode="auto">
          <a:xfrm>
            <a:off x="1476375" y="6165850"/>
            <a:ext cx="5745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n-US">
                <a:solidFill>
                  <a:schemeClr val="folHlink"/>
                </a:solidFill>
              </a:rPr>
              <a:t>Procesos ergódicos: qué son ???</a:t>
            </a: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2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69584"/>
            <a:ext cx="91440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3164480"/>
            <a:ext cx="871378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81525"/>
            <a:ext cx="88931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250825" y="4581525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/>
              <a:t>Figura 1.2.1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uadroTexto 5"/>
              <p:cNvSpPr txBox="1"/>
              <p:nvPr/>
            </p:nvSpPr>
            <p:spPr>
              <a:xfrm>
                <a:off x="5364087" y="1124744"/>
                <a:ext cx="2638007" cy="1120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〈"/>
                          <m:endChr m:val="〉"/>
                          <m:ctrlPr>
                            <a:rPr lang="en-US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AR" i="1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.∆</m:t>
                          </m:r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.∆</m:t>
                          </m:r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92D050"/>
                  </a:solidFill>
                </a:endParaRPr>
              </a:p>
              <a:p>
                <a:endParaRPr lang="en-US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7" y="1124744"/>
                <a:ext cx="2638007" cy="11201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CuadroTexto 6"/>
              <p:cNvSpPr txBox="1"/>
              <p:nvPr/>
            </p:nvSpPr>
            <p:spPr>
              <a:xfrm>
                <a:off x="5364087" y="2059584"/>
                <a:ext cx="2638007" cy="1120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〈"/>
                          <m:endChr m:val="〉"/>
                          <m:ctrlPr>
                            <a:rPr lang="en-US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AR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AR" i="1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.∆</m:t>
                          </m:r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s-AR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s-AR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.∆</m:t>
                          </m:r>
                          <m:r>
                            <a:rPr lang="es-AR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92D050"/>
                  </a:solidFill>
                </a:endParaRPr>
              </a:p>
              <a:p>
                <a:endParaRPr lang="en-US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7" y="2059584"/>
                <a:ext cx="2638007" cy="11201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3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6250"/>
            <a:ext cx="8893175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D78F9-D08F-4BC0-B1A0-FBBC9671F184}" type="slidenum">
              <a:rPr lang="es-ES" altLang="en-US" smtClean="0"/>
              <a:pPr>
                <a:defRPr/>
              </a:pPr>
              <a:t>4</a:t>
            </a:fld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Presentación en pantalla (4:3)</PresentationFormat>
  <Paragraphs>17</Paragraphs>
  <Slides>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Ecuación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Manolo</dc:creator>
  <cp:lastModifiedBy>Manolo</cp:lastModifiedBy>
  <cp:revision>1</cp:revision>
  <dcterms:created xsi:type="dcterms:W3CDTF">2021-03-26T18:26:29Z</dcterms:created>
  <dcterms:modified xsi:type="dcterms:W3CDTF">2021-03-26T18:27:54Z</dcterms:modified>
</cp:coreProperties>
</file>